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5" t="0" r="-215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9" r="0" b="-28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" r="0" b="-4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" t="0" r="-4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" r="0" b="-4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7" r="0" b="-317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" r="0" b="-52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" t="0" r="-23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4" r="0" b="-634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" r="0" b="-37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" t="0" r="-122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" t="0" r="-279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" t="0" r="-104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" t="0" r="-226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" t="0" r="-331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" t="0" r="-104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" r="0" b="-144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" r="0" b="-2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DAHByBU9efQ</dc:identifier>
  <dcterms:modified xsi:type="dcterms:W3CDTF">2011-08-01T06:04:30Z</dcterms:modified>
  <cp:revision>1</cp:revision>
  <dc:title>Sprint 0 Slides</dc:title>
</cp:coreProperties>
</file>